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6"/>
  </p:notesMasterIdLst>
  <p:handoutMasterIdLst>
    <p:handoutMasterId r:id="rId57"/>
  </p:handoutMasterIdLst>
  <p:sldIdLst>
    <p:sldId id="2147469911" r:id="rId3"/>
    <p:sldId id="2147469893" r:id="rId4"/>
    <p:sldId id="2147469895" r:id="rId5"/>
    <p:sldId id="2147469882" r:id="rId6"/>
    <p:sldId id="2147469912" r:id="rId7"/>
    <p:sldId id="2076138243" r:id="rId8"/>
    <p:sldId id="2076138254" r:id="rId9"/>
    <p:sldId id="2076138256" r:id="rId10"/>
    <p:sldId id="2147469879" r:id="rId11"/>
    <p:sldId id="2076138255" r:id="rId12"/>
    <p:sldId id="2147469884" r:id="rId13"/>
    <p:sldId id="2076138251" r:id="rId14"/>
    <p:sldId id="2147469885" r:id="rId15"/>
    <p:sldId id="2076138731" r:id="rId16"/>
    <p:sldId id="2076138252" r:id="rId17"/>
    <p:sldId id="2147469877" r:id="rId18"/>
    <p:sldId id="2147469906" r:id="rId19"/>
    <p:sldId id="2147469907" r:id="rId20"/>
    <p:sldId id="2147469908" r:id="rId21"/>
    <p:sldId id="2147469909" r:id="rId22"/>
    <p:sldId id="2147469871" r:id="rId23"/>
    <p:sldId id="2147469866" r:id="rId24"/>
    <p:sldId id="2147469872" r:id="rId25"/>
    <p:sldId id="2147468696" r:id="rId26"/>
    <p:sldId id="2147468699" r:id="rId27"/>
    <p:sldId id="2147468706" r:id="rId28"/>
    <p:sldId id="2147468700" r:id="rId29"/>
    <p:sldId id="2147468708" r:id="rId30"/>
    <p:sldId id="2147469904" r:id="rId31"/>
    <p:sldId id="2147468701" r:id="rId32"/>
    <p:sldId id="2147468702" r:id="rId33"/>
    <p:sldId id="2147468703" r:id="rId34"/>
    <p:sldId id="2147469881" r:id="rId35"/>
    <p:sldId id="2147468707" r:id="rId36"/>
    <p:sldId id="2076138258" r:id="rId37"/>
    <p:sldId id="2147469886" r:id="rId38"/>
    <p:sldId id="2147469901" r:id="rId39"/>
    <p:sldId id="2147469902" r:id="rId40"/>
    <p:sldId id="2147469903" r:id="rId41"/>
    <p:sldId id="2147469887" r:id="rId42"/>
    <p:sldId id="2147469888" r:id="rId43"/>
    <p:sldId id="2147469889" r:id="rId44"/>
    <p:sldId id="2147469890" r:id="rId45"/>
    <p:sldId id="2147469891" r:id="rId46"/>
    <p:sldId id="2147469898" r:id="rId47"/>
    <p:sldId id="2147469897" r:id="rId48"/>
    <p:sldId id="2147469899" r:id="rId49"/>
    <p:sldId id="2147469900" r:id="rId50"/>
    <p:sldId id="2147469880" r:id="rId51"/>
    <p:sldId id="2076138257" r:id="rId52"/>
    <p:sldId id="2147469916" r:id="rId53"/>
    <p:sldId id="2147469917" r:id="rId54"/>
    <p:sldId id="207613823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893"/>
            <p14:sldId id="2147469895"/>
            <p14:sldId id="2147469882"/>
          </p14:sldIdLst>
        </p14:section>
        <p14:section name="Agenda" id="{82BFF96B-6F92-4676-A990-CF72A7BAECE2}">
          <p14:sldIdLst/>
        </p14:section>
        <p14:section name="Summary Section" id="{4ECF9EDF-5FC0-48F2-8744-31A55B83B7AE}">
          <p14:sldIdLst>
            <p14:sldId id="2147469912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Power BI modeling guidance for Power Platform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916"/>
            <p14:sldId id="2147469917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4" autoAdjust="0"/>
    <p:restoredTop sz="96020" autoAdjust="0"/>
  </p:normalViewPr>
  <p:slideViewPr>
    <p:cSldViewPr snapToGrid="0">
      <p:cViewPr varScale="1">
        <p:scale>
          <a:sx n="115" d="100"/>
          <a:sy n="115" d="100"/>
        </p:scale>
        <p:origin x="102" y="252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non-complex, targeted datasets &lt;5K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&lt;1M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and even 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non-complex, targeted datasets &lt;5K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&lt;1M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Larger datasets from Dataverse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Warehouses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non-complex, targeted datasets &lt;5K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&lt;1M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Dataverse datasets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10 Min limit for query run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 dirty="0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non-complex, targeted datasets &lt;5K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Dramatically 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&lt;1M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Larger and even 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non-complex, targeted datasets &lt;5K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Dramatically 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&lt;1M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Larger datasets from Dataverse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Warehouses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non-complex, targeted datasets &lt;5K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&lt;1M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Larger Dataverse datasets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10 Min limit for query run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6/8/2023 1:10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6/8/2023 1:10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6/8/2023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6/8/2023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6/8/2023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24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6/8/2023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6/8/2023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6/8/2023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6/8/2023 1:10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1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youtube.com/watch?v=ZuXAqlQdOb4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powerbi.microsoft.com/en-us/blog/announcing-power-bi-report-and-dataset-management-in-power-apps-solutions/" TargetMode="External"/><Relationship Id="rId5" Type="http://schemas.openxmlformats.org/officeDocument/2006/relationships/hyperlink" Target="https://learn.microsoft.com/en-us/power-apps/maker/model-driven-apps/power-bi-content-management-power-apps-solutions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hyperlink" Target="http://tex.stackexchange.com/questions/273072/adding-lines-to-bar-charts" TargetMode="External"/><Relationship Id="rId9" Type="http://schemas.microsoft.com/office/2007/relationships/diagramDrawing" Target="../diagrams/drawing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365PBI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8.xml"/><Relationship Id="rId3" Type="http://schemas.openxmlformats.org/officeDocument/2006/relationships/image" Target="../media/image28.png"/><Relationship Id="rId7" Type="http://schemas.openxmlformats.org/officeDocument/2006/relationships/customXml" Target="../ink/ink5.xml"/><Relationship Id="rId12" Type="http://schemas.openxmlformats.org/officeDocument/2006/relationships/image" Target="../media/image37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5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slide" Target="slide3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.png"/><Relationship Id="rId11" Type="http://schemas.openxmlformats.org/officeDocument/2006/relationships/slide" Target="slide21.xml"/><Relationship Id="rId5" Type="http://schemas.openxmlformats.org/officeDocument/2006/relationships/image" Target="../media/image7.png"/><Relationship Id="rId10" Type="http://schemas.openxmlformats.org/officeDocument/2006/relationships/slide" Target="slide15.xml"/><Relationship Id="rId4" Type="http://schemas.openxmlformats.org/officeDocument/2006/relationships/image" Target="../media/image6.png"/><Relationship Id="rId9" Type="http://schemas.openxmlformats.org/officeDocument/2006/relationships/slide" Target="slide6.xml"/><Relationship Id="rId14" Type="http://schemas.openxmlformats.org/officeDocument/2006/relationships/slide" Target="slide5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BIGuidance" TargetMode="External"/><Relationship Id="rId2" Type="http://schemas.openxmlformats.org/officeDocument/2006/relationships/hyperlink" Target="https://aka.ms/PBIGuided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scottsewell/PowerBI-Dataverse" TargetMode="External"/><Relationship Id="rId5" Type="http://schemas.openxmlformats.org/officeDocument/2006/relationships/hyperlink" Target="https://github.com/MScottSewell/Power-BI-D365-Sales" TargetMode="External"/><Relationship Id="rId4" Type="http://schemas.openxmlformats.org/officeDocument/2006/relationships/hyperlink" Target="https://aka.ms/D365PBI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834122"/>
            <a:ext cx="4022544" cy="4022544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4" y="180109"/>
            <a:ext cx="9224460" cy="2946069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  <a:effectLst>
            <a:outerShdw blurRad="228600" dist="152400" dir="2700000" sx="96000" sy="96000" algn="tl" rotWithShape="0">
              <a:prstClr val="black">
                <a:alpha val="91000"/>
              </a:prstClr>
            </a:outerShdw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357" b="73"/>
          <a:stretch/>
        </p:blipFill>
        <p:spPr>
          <a:xfrm>
            <a:off x="535711" y="1728952"/>
            <a:ext cx="7503024" cy="4411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A00A-877E-E7EC-D32D-AD6071B2A5C2}"/>
              </a:ext>
            </a:extLst>
          </p:cNvPr>
          <p:cNvSpPr txBox="1">
            <a:spLocks/>
          </p:cNvSpPr>
          <p:nvPr/>
        </p:nvSpPr>
        <p:spPr>
          <a:xfrm>
            <a:off x="8250621" y="1647699"/>
            <a:ext cx="3352417" cy="4711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Webinar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0093644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072859" y="2109365"/>
            <a:ext cx="3695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427788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3888213" y="2629348"/>
            <a:ext cx="408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7587562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00579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 descr="Dataverse Logo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 rot="60000">
            <a:off x="4119418" y="2117839"/>
            <a:ext cx="385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303754" y="2670889"/>
            <a:ext cx="391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3837384" y="3369359"/>
            <a:ext cx="423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2168518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956688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MS Learn: Power BI modeling guidance for Power Platform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CABA-49A1-32C9-DB01-2CEDFCFE77EB}"/>
              </a:ext>
            </a:extLst>
          </p:cNvPr>
          <p:cNvSpPr txBox="1"/>
          <p:nvPr/>
        </p:nvSpPr>
        <p:spPr>
          <a:xfrm>
            <a:off x="1386865" y="4480038"/>
            <a:ext cx="7442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400" dirty="0">
                <a:hlinkClick r:id="rId2"/>
              </a:rPr>
              <a:t>https://aka.ms/</a:t>
            </a:r>
            <a:r>
              <a:rPr lang="en-US" sz="5400" b="1" dirty="0">
                <a:hlinkClick r:id="rId2"/>
              </a:rPr>
              <a:t>D365PBI</a:t>
            </a:r>
            <a:r>
              <a:rPr lang="en-US" sz="5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8156" y="390410"/>
                  <a:ext cx="5594334" cy="4666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81809" y="406963"/>
                  <a:ext cx="2691269" cy="6295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17492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 descr="Dataverse Logo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76454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088" y="1747837"/>
            <a:ext cx="4411662" cy="45720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64348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06687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EA62-C87D-0DDD-B8FC-F241F7A9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Dataverse + Power BI</a:t>
            </a:r>
            <a:br>
              <a:rPr lang="en-US" sz="4000" dirty="0"/>
            </a:br>
            <a:r>
              <a:rPr lang="en-US" sz="1400" dirty="0"/>
              <a:t>Create real-time and contextualized analytics and reports in your apps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37829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3D2F48CA-BEB3-491E-A067-4FBF3F78FE76}">
                    <psuz:zmPr id="{620A4197-42F4-436A-90C7-107FB76526D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F3F45DE-A302-4889-8ABE-AEF269A08FDC}">
                    <psuz:zmPr id="{3EE27532-86D2-4232-A390-2592603C6CB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06723B-EE1C-4F38-8C1D-D6CDF774A6F9}">
                    <psuz:zmPr id="{AF12A528-6FF5-4354-935F-8805A65BF56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2D230E-8CF0-49A9-97D8-447504B614C8}">
                    <psuz:zmPr id="{4C0F230A-A14B-4FF1-AE5A-E8F744B8278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5281555-1687-4728-84EF-1754846638A9}">
                    <psuz:zmPr id="{32E9E301-E028-4CDA-9212-BF4660E5B1A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D578AF3-496E-4792-A998-9396B21A18DB}">
                    <psuz:zmPr id="{F6512E5B-AA59-4A98-A490-0563279D009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9135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AAC4-51BA-0C61-92F2-2C4BA4C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6B2E-41C1-48D3-5575-B06194EF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6561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Power BI on Microsoft Learn </a:t>
            </a:r>
            <a:br>
              <a:rPr lang="en-US" dirty="0"/>
            </a:br>
            <a:r>
              <a:rPr lang="en-US" dirty="0">
                <a:hlinkClick r:id="rId2"/>
              </a:rPr>
              <a:t>https://aka.ms/</a:t>
            </a:r>
            <a:r>
              <a:rPr lang="en-US" b="1" dirty="0">
                <a:hlinkClick r:id="rId2"/>
              </a:rPr>
              <a:t>PBIGuidedLearning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Power BI guidance documentation </a:t>
            </a:r>
            <a:br>
              <a:rPr lang="en-US" dirty="0"/>
            </a:br>
            <a:r>
              <a:rPr lang="en-US" b="0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https://aka.ms/</a:t>
            </a:r>
            <a:r>
              <a:rPr lang="en-US" b="1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PBIGuidance</a:t>
            </a:r>
            <a:endParaRPr lang="en-US" b="1" i="0" u="none" strike="noStrike" dirty="0">
              <a:solidFill>
                <a:srgbClr val="0062AF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dirty="0"/>
              <a:t>New: Power BI modeling guidance for Power Platform</a:t>
            </a:r>
            <a:br>
              <a:rPr lang="en-US" dirty="0"/>
            </a:br>
            <a:r>
              <a:rPr lang="en-US" dirty="0">
                <a:hlinkClick r:id="rId4"/>
              </a:rPr>
              <a:t>https://aka.ms/</a:t>
            </a:r>
            <a:r>
              <a:rPr lang="en-US" b="1" dirty="0">
                <a:hlinkClick r:id="rId4"/>
              </a:rPr>
              <a:t>D365PBI</a:t>
            </a:r>
            <a:r>
              <a:rPr lang="en-US" b="1" dirty="0"/>
              <a:t> </a:t>
            </a:r>
          </a:p>
          <a:p>
            <a:pPr>
              <a:spcAft>
                <a:spcPts val="1800"/>
              </a:spcAft>
            </a:pPr>
            <a:r>
              <a:rPr lang="en-US" dirty="0"/>
              <a:t>New: Report and Solution Templates for Power BI with D365 Sales</a:t>
            </a:r>
            <a:br>
              <a:rPr lang="en-US" dirty="0"/>
            </a:br>
            <a:r>
              <a:rPr lang="en-US" dirty="0">
                <a:hlinkClick r:id="rId5"/>
              </a:rPr>
              <a:t>https://github.com/MScottSewell/</a:t>
            </a:r>
            <a:r>
              <a:rPr lang="en-US" b="1" dirty="0">
                <a:hlinkClick r:id="rId5"/>
              </a:rPr>
              <a:t>Power-BI-D365-Sales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This presentation (and others)</a:t>
            </a:r>
            <a:br>
              <a:rPr lang="en-US" dirty="0"/>
            </a:br>
            <a:r>
              <a:rPr lang="en-US" dirty="0">
                <a:hlinkClick r:id="rId6"/>
              </a:rPr>
              <a:t>https://github.com/mscottsewell/</a:t>
            </a:r>
            <a:r>
              <a:rPr lang="en-US" b="1" dirty="0">
                <a:hlinkClick r:id="rId6"/>
              </a:rPr>
              <a:t>PowerBI-Dataverse</a:t>
            </a:r>
            <a:r>
              <a:rPr lang="en-US" dirty="0">
                <a:hlinkClick r:id="rId6"/>
              </a:rPr>
              <a:t> 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dirty="0"/>
              <a:t>YouTube - </a:t>
            </a:r>
            <a:br>
              <a:rPr lang="en-US" dirty="0"/>
            </a:br>
            <a:r>
              <a:rPr lang="en-US" b="0" i="0" u="sng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https://www.youtube.com</a:t>
            </a:r>
            <a:r>
              <a:rPr lang="en-US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b="1" i="0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@MSFT_ScottSewell </a:t>
            </a:r>
            <a:br>
              <a:rPr lang="en-US" dirty="0">
                <a:highlight>
                  <a:srgbClr val="FFFF00"/>
                </a:highlight>
              </a:rPr>
            </a:b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460330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85E9-D74E-7ED7-6FDF-FCD559B8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FDDD7-0E9B-7052-2DFE-E2F235357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03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https://aka.ms/D365PBI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#E6E6E6&quot;"/>
    <we:property name="bookmark" value="&quot;H4sIAAAAAAAAA+0ca2/bRvKvCAIOvQPcYt+PfEuc5u5wSRPE6QuFP8zuztpsaFFHUXbcIP/9hpRkx7JkKaxlq4cEsMLHcnZmdt475MdhKibjEi5/gDMcPhk+q6r3Z1C/H9jhwXB08xoGo4znQarEIJooEiCNqsZNUY0mwycfhw3UJ9j8VEymULYA6eJvxwdDKMs3cNKeZSgneDAcYz2pRlAWf+BsMN1q6il+Ohjih3FZ1dCCPGqgwRbsOQ2nc0KFf8c5TQmxKc7xCGMzu/wWx1XdLM4PhrkoG3qmfTZcfv9hXBMeHxfkvOhuRsG9dBCtVmhVENrwTE82l+N2zCHNfFLVRYRy2OFU42SGwsfhYVVOz7qj729cP6qmdcS3mLtbo6ZoLgnSO6zroqnqy+Enou5NXRHt3Y03UOOoGdy8f1pdHNZIk6fhE/7pmK5MZkR1tNwks2VMx7zDatRAMZoT7JxXHiKX2guJzHEdbXt9NU/m9D5N5zCKNOufI/b1uEVwOqKzwYuqxgiTZvA0/T6dNGdE7DIL1g35nAtsxoVidFLOZeWa8Hcz5CdlEbFuJTH8TrzpSDxDksT24ASJMe1DROx4NnWBk2uG3Dz6aSFp4mD4oq7OusfmqlHRDFtTejCcIUfoHwx/PsUaO1C0VKlornh7Noa6mCyf/acYtYQfDF9ibrZehNlJh+eWbH5bnJx28F8WzYxHxAAopy2QbwV7ToPo33H3czBM0MAKLo6mxOoikq7WHSzsJOtOmAfDsyrhhsHfHHVL/s0VEgutJ8J+/0wnuvGTOXMfXFaPO3KSj5oHp0TIWkrlmAhho8rdn4l53prJJXSvru2nLqXPdanDdRuFeYbNBeIKvnyZgqS1zHpZXWD9rJq2+vexu3w0hhVw2ztPU7p944fqgv5rQT09IzCkEd9yIv9dcYY/kqQRL9p7S6c/jsf3P+vdk27W6xpLaNXtLYxONurqS1KMb2aqvXjuDVmFKm168BBKHCWoB6/Ih51OlmA8n84CgQ1QuPgCs/J2DnthWDoGLKi8xYViFMtpwndVgssNkNv4ZWfG6g4Vn5kgZdHIiCwDmKgCMGEe0gS9KLBMFNHA2ZPBawrXzgu8GBxhSbRX9TLi1wM6YzOYo3E7Atofe5U/t1d3E7uNIfv3EmO/QCSurFj+ArYSJlei99tqvXh9QbxqleL4eLNx2EbRnsGkiLtz3/clcTP1QZs0NyJLozjzwgbnZDvd3bJ3CmO8IXodLKmd4MCZjVEmzZzBIPrC8gYY5NwCsSJA0sL2hsUo34lZSJcU5QhWJK1606iREiYDwQoHShnGkzS9+eU8k8aGCMgYJknWy/eGJTRlMRpYZAFlYEDU9oVlWYzAk1chMsUU92RY+8IiSA6ljsp7cIE7EaE3LMGT1siEs955kdAo3ZtfoGzO2brA0Dq0QUkLG2FBp77Ppk3TJdvLYgYJM4tCBwwssKw91xtBFmdwsopURfJqSOpJ9AMmHhLfLP5rYPnsuMzKZSG85sn4uAWsdaoUrfcixOwQHfDsvTG3vO3MdXxc1BsCIjchR2W5diF5lrpHbhYlVg26KkosQpd5vPwgKQNvL3xBveAVwmRa47Z4HFH8NxnMH5osY/QWz3E0xcHrMY4G384zL0wr4oSDR8LsZwJxFzb3F2EdwtkYipPRMiaL64NOYvcEl070HwaXLm5ZRuQVjMgG1I+OR3fxIbHoX218YHzuQmRj0F8WIzxqIL7HNEPnsDoL1eFpW4K6YavppE6UW192tut5US9Kp5Qe96ggXJFFhKRpvFUjmjN5fnex7i1jdz/1LufcRsceYMYb2nS/832J3jzQzLubcltX8sCzLhb2eE2qeJW09aj1biHArdUZP+iMBzvwMTt1GLux/juLhHYloSSgv5JIjKZledD+dJLTViJwEfzfEJxFkeTh6hvd7WKU8EO3jVTi6KQ5HT4xnYzP93vbyWZlnOFpkRKOZiXU7Cx3RlolpHXaCqntn9g9vNeY+7CsJjj4218o+n+ELOnvT8ty0GZyk3/sG2p7lcA9JY0hWzx4+ETur5uwHLeVgFkIvtxNwUUOWUpFdoMxiAnRhevCxfcful2U4U2AanOgPy7Oq+YdhBK3jOvFcoyyQ71fG6i8rS56bUg/TsiwIu75ixHw2ebGlU9e+rntoq9o3Bv3LLqlIHRgNFl0P81QrKuyO5ohfdw+co7l7N5/p1hfEnbd/Y4v391gOY0uyLu3aP8HL3e1rO0skzfFaNQq9qyTayVqny1c9whhUsJ4snhqN7guS8sSpnSlrqqueWUx+0KeWtGZ7165nKQUFoSRQqQQTcp8TwKjhVlatKjsgXvdn1jt8Rz9qhr7r7jodfgabXwtj/Yrj37dXdiX8HQSoSHoKwvPj1LCOhj+0oHekS3/WiL7WiLbukT2yzwcp8Oj4g+8Pvv1+vBNV4j67f+tiCZZYDqitzl7axgylzd32qxpW+BWGBa9TirHrJzJ0bK+sAyzISCAD8gSei6lzX1hRZtRIDNGBpWN1kEavhFWmL9J8gOcFycw65ZbhqsQkQFTaJhyxEil7wUuQ6NSBgwAiosAzPnNbSnrurIC5QKRCAYZAA0QnpvXZA0szj1jImXvjMGYZNKpNyxIxmgXuLZA8ufpN/q+sITRxqcsTVDW2BSBid78kpaTGmQDjmmfvBBR9m+9oQUMPHIXkbFotIiqNyxuWynWKRguItOMpeT6wsoeRBQ2CMe9MNwyy3p3eGFi0TkfPaLRAa122L8bEUWw4L3UMTltlIoq9Jb7zFJkITDPSJEYoha98TJZ2uDRovWM0DKJ6978ChCScUGCStY4m5gQ/WERhWCFN0EnzYRlbAt7uwaWywIdctDeSeSKgk62ubtunax67aNKUpOttYJxprfo1FsDK8mso0zt+3tRcA5cu802dh2NFrNr3QDzRpHJiEr2tjkkB4lHLaOPhiAJYaF3V2lGpWOgWJ+RcAgyXi72XkeJOSaO2RMgwk2Aw/6doK6VB0VSb6HdXEvQHy9ts7NZS8sS92QpFOtvv5yxPtAfc0KR9xWKzGJv3hNGnGuGxC+thHdM9u7C1cq4xLhxDKPW0TBwvWlU0XMvDdmbts2YWed5bx1ynBRbGTLOMlGo4imm6i2rIXufoPXZSdEaRpOgt0wk6zVEzyjs1AmCpHCiN+9zq5DEfIWtxbeBG+zNr0zmuaUwSrSS0YH12HsdE5kIsvJJhxZDR0FYb35F4CpFSehoEv5gFMPe9oubaGUynrxHFNJjCrp/jJlU8mQEKczhLMaoCGZvfjmtBXltETmgNNEJ2z+W48FJcrGxbYwXLjhve9tCmZXyMTBnKMfhMQYt+r9FAAjSuigCeSFH6YPXve0XuTKLujVgFrihiILr3nIvyGGQoaeEi7IlymuS173lnlwYaMdiQGEVcwAa+8PKXCQRYkIeCBinNMv2tjnkeigfIrmQIEVyaLaQiTV5pdOZXBqZHXLfJotoSS17yz2LQJkaAiIFJ1YA6x+TWzKqhhIhAxYp403Sxv78ciox6VzUlCt4dCBXvD5wtZd0o5LJpHHexxwpmcqQKOcgE/PIbwjs4+bSI27jbCwbvx8XK2IARv4xtmEqyUYAnRRnW8pEJn9jeaKIK5HVY1o4Ch/2Rib2YkNtH/rC+skFZRvSyAS0rklbp4XXm2t2DX5oQvVhhZRJFwOXZDqyMULKkJnbUsooTVeBsjPByIpyipKs/uzdpH3Yo9uN1B1OJ011dntToevPGFR12+5/XpBw7YEAXn/ToqBRbdfdHiC1fRPg5g231p++gvGqFB0wRGlCW5PyAkPicb1g3//29vXHRG7JSccckpaTfZCQL2gW3bgaeToaYfkwb9xszeCdvD6w7eTH83SeG4UpQeTCWOstufaNJvvul2op60qR8jal0KkYFDixOSq+GyRS/EnAKB8BSgHQWcDe79YKLYQJ1jthHEZDKcAWhagxgbpjw4ZCf2PBChtDoL9E+XTPYjMBmw26+lDWP+tqOu6kgjnhDDKhIFnnKU9G3mlaMfnXbENv3pcWT4sy1bNvzzA0kqtgnQ3C02PczdL862e6z5y1y6a84CHTaHKeyJzSwa4a+WmG5apvWFTTZjKGiG9ghCu+xNC1Cybc9KGVbprh9Xdf/gcBjM9H900AAA==&quot;"/>
    <we:property name="creatorSessionId" value="&quot;6ed1415e-fcf8-461a-970f-f0612fa35136&quot;"/>
    <we:property name="creatorUserId" value="&quot;1003BFFDA75784B6&quot;"/>
    <we:property name="datasetId" value="&quot;cdb9456d-e713-4b1c-a73e-13b31229bab2&quot;"/>
    <we:property name="embedUrl" value="&quot;/reportEmbed?reportId=0268a05b-249a-42f5-8abd-deee3de58e03&amp;groupId=ab9cd3aa-de85-4b21-8ed4-deb7c00b43c4&amp;w=2&amp;config=eyJjbHVzdGVyVXJsIjoiaHR0cHM6Ly9ERi1NU0lULVNDVVMtcmVkaXJlY3QuYW5hbHlzaXMud2luZG93cy5uZXQiLCJlbWJlZEZlYXR1cmVzIjp7Im1vZGVybkVtYmVkIjp0cnVlLCJ1c2FnZU1ldHJpY3NWTmV4dCI6dHJ1ZX19&amp;disableSensitivityBanner=true&quot;"/>
    <we:property name="initialStateBookmark" value="&quot;H4sIAAAAAAAAA+1cbW/bOBL+K4aBw94B3gXfX/otTdu7Q7dtkHR3b3EoDnwZJtoqlk+W02aL/PcbSnaTOHbsqnXq3euHtBYlDofDmYfPkJQ+DGMxnZTu8qU7h+Gj4eOqenvu6rcDPRwNx/OyV6+evzg4fv6flwcvnmJxNWmKajwdPvowbFx9Cs3PxXTmyiwBC//9ZjR0ZXnkTvNVcuUURsMJ1NNq7Mrid+gexltNPYOr0RDeT8qqdlnkSeMayGIv8HG8xrbpD5Riky40xQWcQGi64mOYVHWzuB4NU1E2WCfX9ZdP309q1OPDQv9n7c3AqOXGBS0FaOGZVDRhzeZykp85xJZPq7oIrhy2OtUw7VT4MDysytl5++vprfKTalYHOIbU3ho3RXOJkl5DXRdNVV8Or7B3R3WFfW9vHLkaxs3g9v2z6t1hDdh4HD6iV2+wZNp1qu3L7W5mw7TGO6zGjSvG8w6zoJV2mungPf5FboHn8mkxPi3n5r6u+7rr7/TM4f84lv43lJ7lXGV1mGRMeW0NUwaCYtFEs1HWBIf6pbsoTh12665MMCaAEdFKB9SD0Q7YRpnFOQq9K4tTH0MwTAiUGLxwhtmNslxrvsezpml9ZUmkT1QJiNEFypTWVhPuPlMkBwc+cOVBMm4Z+EhDFrHaS7+4B76aZK+ZjfPVkg+euBKmA4wzNO6y+5Gr0UdlDuKFGwcsXdbkBbjprIZtVenam1eaLmtzDBcwnsHg1QTGg78elOXgCaoy/dsK1drIuG9E0mw8hvL2WOBFHaF+fNna+UlRLwKJjpa035GBr94soAsf+e1GYM8Hu1NsR42/6dybm+ApN8klpRjnPhGz3hdvIaYlUngaJCOECErAaqn2DTFHO4ifw9m0qc6hvmPePD0NqnqAZRcFhscehNC1NxT4VA6kPVDqVlx/PziIv6FFsdEeYd3OUy/c5C7IBua44tFJIqPURjIr00bcbuB946v3K2YBRH0XmDRBROKdjOjwW4ZJYlZpGimVESxqw4wj12FyDKXLAJCR7TP9shWxZOqPZbsPi1XN/wquHrxAOnK2R273S7UqCDa62ttJcdcvIhIXwpHBSGqZBYM+p7b0C8KVsTakoByib3QsSLk/fvEwQ3JYVlMY/OVe5/iKHtrPJ7QLVikdldPgRYpcB92XcAsSXOSZMIJVQjOHU21fWUYmnaSIUcigEqYFUm8mx2tkRekFD9xwzR3HNACU3qzXGtLORGJcRcm8ix4iUnjaOwEgLkIiCNQePPEkSUtlX1lO6JSSNp6ANqCxw/pzmT+jUUogzGAKZVkEJWTvIQjBGeAyCGud8dSw4Hq7hiYojUYrfCACyZxVobcsziTihnQkEA/cE8dN7C3LWIRJ7YMDQiBy4V1ve0nAnF45r3ECFkIRGrnqK4tYpM3otSYKY6xmUYreObVVjriEtFuBziEgmd7s/uvsJQ2jjhIdAo8yi/S9ZYGOkiqWuEKuY5n2xvTuo0mUReZDxAxfC0KFpL0h0QTipCHBA0NRxjkJ0FcWCzY4jhEZGTqYI9HK3rII0jyQVCJaOKqU0VRuhot14+jAcW0C80IqQwQSR99bVhLCBo/OwNDpQ/CS9fZ7Tj1CfiQhQwUzHn2/N04IIxHy0bMCdcBVMExvhup1MRRFtMqGAIQilCEmqtBXFlVB86iQzqnAuIXoZW+9EFRFDDxoi3Mt8UpgltzbXpEHGwlijZdKROMRE/vKSh7TGSIRJUBzgj+07e33KWsTMaaBWOK0pwp6+31EQyF7IoqAjM5zGUnvucMna2PbyygEiUFF19tehgJ1AgFacpy0ibUeeseQCJZarohUeUIj2lja215SKIOmR4gAzB6CIs5sXo9dN45cE5rhKzIiBbOG8N62N0pbj3/EMOGIYELG3vgldTLIW1G7iLwEeSfZYs15XTwa6qQVqJhG2Nc6utDbJzikECkki/bCaYQhG+uNhQmQk3sXInEexeV1ht565XCkQSJYBIWQyJh2vX3VaEiGKMVxcsOZyAbB+6cMPElkJSw6CIwiS5GG9sZoK1GXyKWSUjPEfLkFNV/LTRgYyH5hOCCKId/vLctHJCcaZw4vkX4xTYjuPY4eXUEZBGoRNbIJRH7W278UBre3oAE9H/1DRSp7y7IJwZR4n9EekyzImxj9Y4h57azFNCYaVEwE0RsnAGkJkvFgARAlEKpN/32uZB0LSHmZoZYpqnEYe9uLYvqfcDrzirJAJCGxP34R75yngRokOiQoyYLonytoqhVJyhkibbSMBd5bFlMIDhFTBS+00jE4hLC+slxUSmJCiyGNc7fFf0NvzKHUEmRMyRqlIETMiWLveLQ+ch64oo4j9VJOGNJbFsHMPyYMH+cExaSPGNufYwoAwNxFIDFBnTzB5GqjLD/fx79nXzZ7LWZFCP5eJMRZj13/EnIV0d6Dc8ihSARLOdebF+bXLNFQjTlNsDKKFJIwKoUt8Hbd3jGaTgawOiWLgQHEpM34sUaWSegrOPEyxRmLHrlnam137w7vw66CP6tqCG7a7MHC/DarwA+jycEF1Digg/u3CvZibXoXSrx6N767rfnCjdEk9aA9AfQV9WgLH1KL/vvOD6zPQyty6M4nrjgd34njefmgBcc90WWNw7xBgn3ZgfjyxhxlySfOhRaMEMzJAFOC6425p+9DOYsZ828KFFtsVQfXoPTDM1c3y+dQvvghkC0CGS3wr1b0jrA8G2TyoD0a7QBndgoau0GAnYXzrmJz7onjWVniz5Pid7i++vX651HpLhdX2bdcjdUXdOqWa0HLrD5V3WcFlPEoS300eIVE4KKAd4MTKNGBq7te8vGBsghzJyrGEd4juIyGJYxPcdZ+pNoomB+hzY2dVzFjwVkRY3sUJ+eaRlOjOKIN10Zqltel9oQr7g8x25aQ7d3BxP09W/X/w63/uLT24VnKpLiomtfOl7DMUdaclWXLZ2V3GPdrz8seV++mfxxSsYIZ/cE6MBr+7MpZ+zpHno5HK/65O0V/7OPeTM+sHQpUx42ni/dLOhXrqmx/dUq/yVUuoOzu/XcG9SVq195v7fLDLZPj0wXO7lnt53C5q2HNrUyPivE4B3b3rsxK1W4MXFsFNSndZLqotRtdl71lSVMsqauqyXIWrS/8KbtOezZ9NCRBW8t8SAaxzdFk7Yqzld17SR8WL/F4AKp8CkJTaXy0JLZVbr/ps+qhr3zwMu/3fOUFwf1jDA/PFP4MKxvfGNS3hcEtFgY3MsGyGAPOiOEtxE6dw+rcVyuXr3bzGhV2JM5Cs8bI87uLcc+G3X3Tu2xzmxh7gBZvRdOXbe9T4uaBWt5dk9tOJQ/c6mJg12VSu150/rYo/G1ReNtF4V9vppd/piVfmwzlSZjEmJU0Khu2eONl3XFSDYoHIMk5FYR3hCl/J0taziy+HPf4HAsOPo5gD3oy7Qbhpj2G51CftrnHKWC45krY5UnXfgHTa7Pc/vXz4nMSbDR8VlfnbbX5By/yNyC27Oxo2KnWLtv9cgY1zCFtHIvFBxr+uWTYT8i4u4tWpe3NenOlBhv6sWg6u3zoirHydy20fZefzW+E579cK7rGrTBf58zX4bZK4GM3LUIWeDVP5FdONB/V+loe173/Hm2Q1BvBfJKcC0OYf8jw2XqJYH8iIt6MiPkqyWbHfwzNO4AVdvk0349rjfVj9Q5zkGo2bg+t5+KTiVshN985iPHujZfVuxZTR8ODcxTTDB99T7H7r4tz+GlcNHm18OrO5U+TyZdv9f5GNwdpPV/COnbj043R+qObNt9109Ki3hHURRU3VTx0OOXFxQml6ZKMJ7Pumz0bpFD2pKu3DbAsluYW2NIaYNHLO1Yoxu0WyOsqdvPwPZLzouTO8OqeEO8gyBgrrAuUS8s4EENl+IwN4N5fC/l4InC+BHiOzHRZ73WP7CdSVTeRalNPtwGxwwo5al1Ml6+eFzn+kQT+CKn5dFCrtjXzcXF61qzx4e8ZeTLcBh3GMzR1EU6avJBzf1wsZG4XniftkO9u4v8ivtoaZ7T8oay/19Vs0mpHDDMKCBMuamONlEDbjhfTf3QEfr5rEs6KMtbdhEaQgVPhtdGeWaxGTffG4HWd9jNn2CwXllGf8GkiBYa6kF6vevKq03JVeFSzZjpxAY7ceBXqtZtZETahd9vMcGGKIm/3fgJEXl39D0SjcMUYTgAA&quot;"/>
    <we:property name="isFiltersActionButtonVisible" value="true"/>
    <we:property name="lastRefreshTime" value="&quot;6/21/22, 11:56 AM&quot;"/>
    <we:property name="pageDisplayName" value="&quot;Overview&quot;"/>
    <we:property name="pageName" value="&quot;ReportSection&quot;"/>
    <we:property name="reportEmbeddedTime" value="&quot;2022-12-06T17:32:18.651Z&quot;"/>
    <we:property name="reportName" value="&quot;Contoso Sales&quot;"/>
    <we:property name="reportState" value="&quot;CONNECTED&quot;"/>
    <we:property name="reportUrl" value="&quot;/groups/ab9cd3aa-de85-4b21-8ed4-deb7c00b43c4/reports/0268a05b-249a-42f5-8abd-deee3de58e03/ReportSection?experience=power-bi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2779</Words>
  <Application>Microsoft Office PowerPoint</Application>
  <PresentationFormat>Widescreen</PresentationFormat>
  <Paragraphs>431</Paragraphs>
  <Slides>53</Slides>
  <Notes>8</Notes>
  <HiddenSlides>2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Power BI Create real-time and contextualized analytics and reports in your apps</vt:lpstr>
      <vt:lpstr>PowerPoint Presentation</vt:lpstr>
      <vt:lpstr>PowerPoint Presentation</vt:lpstr>
      <vt:lpstr>Let’s talk Value:</vt:lpstr>
      <vt:lpstr>Dataverse + Power BI Create real-time and contextualized analytics and reports in your apps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MS Learn: Power BI modeling guidance for Power Platform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PowerPoint Presentation</vt:lpstr>
      <vt:lpstr>Thank you!  https://aka.ms/D365PBI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2023-06-08T18:10:47Z</dcterms:modified>
</cp:coreProperties>
</file>